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61" r:id="rId4"/>
    <p:sldId id="260" r:id="rId5"/>
    <p:sldId id="262" r:id="rId6"/>
    <p:sldId id="265" r:id="rId7"/>
    <p:sldId id="263" r:id="rId8"/>
    <p:sldId id="264" r:id="rId9"/>
    <p:sldId id="266" r:id="rId10"/>
    <p:sldId id="267" r:id="rId1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4" autoAdjust="0"/>
    <p:restoredTop sz="94622" autoAdjust="0"/>
  </p:normalViewPr>
  <p:slideViewPr>
    <p:cSldViewPr>
      <p:cViewPr>
        <p:scale>
          <a:sx n="67" d="100"/>
          <a:sy n="67" d="100"/>
        </p:scale>
        <p:origin x="48" y="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DC5ED-B157-47B0-AA5A-34F5AD4684FD}" type="datetimeFigureOut">
              <a:rPr lang="de-DE" smtClean="0"/>
              <a:t>27.06.2024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AA197-0B02-4D4D-99D6-FD90DED5EB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51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97-0B02-4D4D-99D6-FD90DED5EBB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54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35EA-A7E1-4843-B016-F6E3EA2E718F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96200" y="9410699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D2183-E699-424F-BD20-C9376AD531B4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96200" y="9410699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8A458-0423-4712-A7F1-83A4D6624823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96200" y="9410699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42F7-C546-4CE2-92D1-E8A7C748C7B9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96200" y="9410699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CDC-F6EE-4666-BB3B-7F99632CD382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96200" y="9410699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89C0-5F5B-4F55-B405-445CB9DBC0FF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96200" y="9410699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538C-FD30-403E-BB6B-D4C3781F0D16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96200" y="9410699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A2C3-A33D-494A-8B6C-C90B25C6A544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96200" y="9410699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8953500"/>
            <a:ext cx="2133600" cy="8223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4DEB43BB-B43F-4DFE-8178-E15C7E5AAEAE}" type="datetime1">
              <a:rPr lang="en-US" smtClean="0"/>
              <a:pPr/>
              <a:t>6/27/2024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316200" y="8953501"/>
            <a:ext cx="2514600" cy="82232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DCF4-AD4B-49FF-A6A1-CA5383713139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96200" y="9410699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E2BD6-2AB4-48FF-B26A-30C0EBF345C1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96200" y="9410699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8572500"/>
            <a:ext cx="2667000" cy="1203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7E189-B3C3-430F-96BC-4EAF8342F335}" type="datetime1">
              <a:rPr lang="en-US" smtClean="0"/>
              <a:pPr/>
              <a:t>6/27/2024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87600" y="8724900"/>
            <a:ext cx="2895600" cy="12033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74073" y="-1322217"/>
            <a:ext cx="14660025" cy="13247331"/>
          </a:xfrm>
          <a:custGeom>
            <a:avLst/>
            <a:gdLst/>
            <a:ahLst/>
            <a:cxnLst/>
            <a:rect l="l" t="t" r="r" b="b"/>
            <a:pathLst>
              <a:path w="14660025" h="13247331">
                <a:moveTo>
                  <a:pt x="0" y="0"/>
                </a:moveTo>
                <a:lnTo>
                  <a:pt x="14660025" y="0"/>
                </a:lnTo>
                <a:lnTo>
                  <a:pt x="14660025" y="13247331"/>
                </a:lnTo>
                <a:lnTo>
                  <a:pt x="0" y="1324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443815" y="-2624975"/>
            <a:ext cx="12292712" cy="12180961"/>
          </a:xfrm>
          <a:custGeom>
            <a:avLst/>
            <a:gdLst/>
            <a:ahLst/>
            <a:cxnLst/>
            <a:rect l="l" t="t" r="r" b="b"/>
            <a:pathLst>
              <a:path w="12292712" h="12180961">
                <a:moveTo>
                  <a:pt x="0" y="0"/>
                </a:moveTo>
                <a:lnTo>
                  <a:pt x="12292713" y="0"/>
                </a:lnTo>
                <a:lnTo>
                  <a:pt x="12292713" y="12180961"/>
                </a:lnTo>
                <a:lnTo>
                  <a:pt x="0" y="1218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944100" y="5623196"/>
            <a:ext cx="7315200" cy="718220"/>
          </a:xfrm>
          <a:custGeom>
            <a:avLst/>
            <a:gdLst/>
            <a:ahLst/>
            <a:cxnLst/>
            <a:rect l="l" t="t" r="r" b="b"/>
            <a:pathLst>
              <a:path w="7315200" h="718220">
                <a:moveTo>
                  <a:pt x="0" y="0"/>
                </a:moveTo>
                <a:lnTo>
                  <a:pt x="7315200" y="0"/>
                </a:lnTo>
                <a:lnTo>
                  <a:pt x="7315200" y="718219"/>
                </a:lnTo>
                <a:lnTo>
                  <a:pt x="0" y="718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28840" y="4889680"/>
            <a:ext cx="11214577" cy="2766659"/>
            <a:chOff x="0" y="-123825"/>
            <a:chExt cx="14952769" cy="3688878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3825"/>
              <a:ext cx="1495276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24"/>
                </a:lnSpc>
              </a:pPr>
              <a:r>
                <a:rPr lang="en-US" sz="11499" dirty="0">
                  <a:solidFill>
                    <a:srgbClr val="F7F4FA"/>
                  </a:solidFill>
                  <a:latin typeface="+mj-lt"/>
                </a:rPr>
                <a:t>Kärcher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38557"/>
              <a:ext cx="14952769" cy="626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7F4FA"/>
                  </a:solidFill>
                  <a:latin typeface="+mj-lt"/>
                </a:rPr>
                <a:t>Simon Feldmann 3005165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06290" y="-723900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 dirty="0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 dirty="0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chemeClr val="bg1"/>
                </a:solidFill>
                <a:latin typeface="+mj-lt"/>
              </a:rPr>
              <a:t>Tekom Regel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6598" y="8561225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Mögliche Erklärung wofür die Nummern sind?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6215310" cy="30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1800" dirty="0">
                <a:solidFill>
                  <a:srgbClr val="17161C"/>
                </a:solidFill>
                <a:latin typeface="+mj-lt"/>
              </a:rPr>
              <a:t>BTA_Bodenreiniger B260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05924" y="7266413"/>
            <a:ext cx="8290475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Kunden können potenziell mit den Nummern wenig anfangen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670BBB9-24C3-7B7F-A94B-BF348CCD1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554" y="3020587"/>
            <a:ext cx="3531824" cy="3889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AAB40A0-6FE2-4CB7-1F95-CAB0A11B541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57903" y="9216737"/>
            <a:ext cx="7172193" cy="5625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8F728378-AB07-046A-3477-0E319E6E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BD382D4-67EE-D918-CE09-3AF7758983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569" t="48923" b="38683"/>
          <a:stretch/>
        </p:blipFill>
        <p:spPr>
          <a:xfrm>
            <a:off x="5181600" y="4241524"/>
            <a:ext cx="3213229" cy="1237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7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 err="1">
                <a:solidFill>
                  <a:srgbClr val="17161C"/>
                </a:solidFill>
                <a:latin typeface="+mj-lt"/>
              </a:rPr>
              <a:t>Überblick</a:t>
            </a:r>
            <a:endParaRPr lang="en-US" sz="6000" dirty="0">
              <a:solidFill>
                <a:srgbClr val="17161C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71023A3-E2A8-D41A-6406-103A6086F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47" y="2705100"/>
            <a:ext cx="17299814" cy="5201376"/>
          </a:xfrm>
          <a:prstGeom prst="rect">
            <a:avLst/>
          </a:prstGeom>
        </p:spPr>
      </p:pic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212B64D4-6364-7A8E-AF7F-931480D960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57903" y="9216737"/>
            <a:ext cx="7172193" cy="5625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F2B00823-CAC5-B7E0-AE22-073301B6F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3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chemeClr val="bg1"/>
                </a:solidFill>
                <a:latin typeface="+mj-lt"/>
              </a:rPr>
              <a:t>Tekom Regel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0210" y="7320470"/>
            <a:ext cx="8499855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Komposita mit Akronymen immer mit Bindestrich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1771" y="6941880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LED-Display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E9D324-59A3-4FA0-DEDD-018C61AD3A4C}"/>
              </a:ext>
            </a:extLst>
          </p:cNvPr>
          <p:cNvSpPr txBox="1"/>
          <p:nvPr/>
        </p:nvSpPr>
        <p:spPr>
          <a:xfrm>
            <a:off x="13182600" y="4723131"/>
            <a:ext cx="1981199" cy="64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+mj-lt"/>
              </a:rPr>
              <a:t>B105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7161C"/>
                </a:solidFill>
                <a:latin typeface="+mj-lt"/>
              </a:rPr>
              <a:t>BTA_Reinigungsroboter RCF3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35627" y="6096106"/>
            <a:ext cx="5652838" cy="33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LED Display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66C9EEE-839B-301E-F7C3-F925E94E7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76" y="3244050"/>
            <a:ext cx="6492224" cy="244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A66F533-8DB5-E605-0FA9-200AD754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9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Fachsprache ≠ Kundensprache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chemeClr val="bg1"/>
                </a:solidFill>
                <a:latin typeface="+mj-lt"/>
              </a:rPr>
              <a:t>Tekom Regel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0210" y="7320470"/>
            <a:ext cx="8499855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Beschreibung der Tekom-Regel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1771" y="5624108"/>
            <a:ext cx="8759445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Umschreiben oder Kompetenz beim Kunden herstellen durch eine Erklärung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E9D324-59A3-4FA0-DEDD-018C61AD3A4C}"/>
              </a:ext>
            </a:extLst>
          </p:cNvPr>
          <p:cNvSpPr txBox="1"/>
          <p:nvPr/>
        </p:nvSpPr>
        <p:spPr>
          <a:xfrm>
            <a:off x="13182600" y="4723131"/>
            <a:ext cx="1981199" cy="64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+mj-lt"/>
              </a:rPr>
              <a:t>B104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7161C"/>
                </a:solidFill>
                <a:latin typeface="+mj-lt"/>
              </a:rPr>
              <a:t>BTA_Reinigungsroboter RCF3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5BA307C-571B-EACC-2FF2-4F0036815E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752"/>
          <a:stretch/>
        </p:blipFill>
        <p:spPr>
          <a:xfrm>
            <a:off x="1035627" y="2792464"/>
            <a:ext cx="6856910" cy="1131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35627" y="4294788"/>
            <a:ext cx="5652838" cy="65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Fachspezifische Bezeichungen wie LiDAR könnten verwirrend sein.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135E14B-41CB-A565-3EC8-6935D0E3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9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Rechtschreibung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chemeClr val="bg1"/>
                </a:solidFill>
                <a:latin typeface="+mj-lt"/>
              </a:rPr>
              <a:t>Tekom Regel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2554" y="5411445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wsl. “Dichtheit”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7161C"/>
                </a:solidFill>
                <a:latin typeface="+mj-lt"/>
              </a:rPr>
              <a:t>BTA_Reinigungsroboter KIRA B50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AB2DDE-0675-4FEE-C1BD-8094E99DB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43" y="3158230"/>
            <a:ext cx="8429512" cy="1962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A7D5AFA-4E0A-48A7-2BEE-5D22FC6DC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548" y="6819901"/>
            <a:ext cx="8515407" cy="65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AA033D3E-E3B9-20B1-DA68-C60901E904EC}"/>
              </a:ext>
            </a:extLst>
          </p:cNvPr>
          <p:cNvSpPr txBox="1"/>
          <p:nvPr/>
        </p:nvSpPr>
        <p:spPr>
          <a:xfrm>
            <a:off x="1008033" y="6447922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7161C"/>
                </a:solidFill>
                <a:latin typeface="+mj-lt"/>
              </a:rPr>
              <a:t>BTA_Bodenreiniger B260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0C3F2E7-1E07-130A-6FA0-A6667323AE21}"/>
              </a:ext>
            </a:extLst>
          </p:cNvPr>
          <p:cNvSpPr txBox="1"/>
          <p:nvPr/>
        </p:nvSpPr>
        <p:spPr>
          <a:xfrm>
            <a:off x="1018443" y="8076233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wsl. “Einsatzdauer”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EC611A8-1454-8AB6-C2CA-3B5227B32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3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Rechtschreibung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chemeClr val="bg1"/>
                </a:solidFill>
                <a:latin typeface="+mj-lt"/>
              </a:rPr>
              <a:t>Tekom Regel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040" y="4813296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wsl. “vollständigen”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7161C"/>
                </a:solidFill>
                <a:latin typeface="+mj-lt"/>
              </a:rPr>
              <a:t>BTA_Reinigungsroboter RCF3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AA033D3E-E3B9-20B1-DA68-C60901E904EC}"/>
              </a:ext>
            </a:extLst>
          </p:cNvPr>
          <p:cNvSpPr txBox="1"/>
          <p:nvPr/>
        </p:nvSpPr>
        <p:spPr>
          <a:xfrm>
            <a:off x="1143000" y="5791046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7161C"/>
                </a:solidFill>
                <a:latin typeface="+mj-lt"/>
              </a:rPr>
              <a:t>BTA_Bodenreiniger B260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0C3F2E7-1E07-130A-6FA0-A6667323AE21}"/>
              </a:ext>
            </a:extLst>
          </p:cNvPr>
          <p:cNvSpPr txBox="1"/>
          <p:nvPr/>
        </p:nvSpPr>
        <p:spPr>
          <a:xfrm>
            <a:off x="1027931" y="8561225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wsl. “Einsatzdauer”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8AD700-0C25-824A-C6D0-8523BA386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160" y="2932922"/>
            <a:ext cx="7680640" cy="16009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EC8C61C-35B6-81A1-4145-C9F747051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262" y="6519893"/>
            <a:ext cx="9445337" cy="1210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2E8F82B-2481-188F-8395-390A842E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2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06290" y="-723900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 dirty="0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 dirty="0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chemeClr val="bg1"/>
                </a:solidFill>
                <a:latin typeface="+mj-lt"/>
              </a:rPr>
              <a:t>Tekom Regel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0210" y="7320470"/>
            <a:ext cx="8499855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B 101: Komposita aus zwei Basismorphemen immer </a:t>
            </a:r>
            <a:r>
              <a:rPr lang="de-DE" sz="2400" u="sng" dirty="0">
                <a:solidFill>
                  <a:schemeClr val="bg1"/>
                </a:solidFill>
                <a:latin typeface="+mj-lt"/>
              </a:rPr>
              <a:t>ohne </a:t>
            </a:r>
            <a:r>
              <a:rPr lang="de-DE" sz="2400" dirty="0">
                <a:solidFill>
                  <a:schemeClr val="bg1"/>
                </a:solidFill>
                <a:latin typeface="+mj-lt"/>
              </a:rPr>
              <a:t>Bindestrich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6598" y="9410700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Einheitlich machen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E9D324-59A3-4FA0-DEDD-018C61AD3A4C}"/>
              </a:ext>
            </a:extLst>
          </p:cNvPr>
          <p:cNvSpPr txBox="1"/>
          <p:nvPr/>
        </p:nvSpPr>
        <p:spPr>
          <a:xfrm>
            <a:off x="13146314" y="4701900"/>
            <a:ext cx="2834709" cy="1078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+mj-lt"/>
              </a:rPr>
              <a:t>B101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1800" dirty="0">
                <a:solidFill>
                  <a:srgbClr val="17161C"/>
                </a:solidFill>
                <a:latin typeface="+mj-lt"/>
              </a:rPr>
              <a:t>BTA_Reinigungsroboter KIRA B50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05924" y="5589322"/>
            <a:ext cx="829047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“Dockingstation” oder “Docking-Station” in Verwendung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0258635-77FA-A936-3482-FC5DD60A7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76" y="2977826"/>
            <a:ext cx="8558646" cy="2426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2E35D11-3819-E077-91A0-04F68E5F9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924" y="6118506"/>
            <a:ext cx="6518469" cy="3068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657BA2A9-5920-9D2B-5E51-1AE6E64386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57903" y="9216737"/>
            <a:ext cx="7172193" cy="5625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ECED035-D4F9-9716-7FDC-6D2B13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15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06290" y="-723900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 dirty="0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 dirty="0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chemeClr val="bg1"/>
                </a:solidFill>
                <a:latin typeface="+mj-lt"/>
              </a:rPr>
              <a:t>Tekom Regel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0210" y="7320470"/>
            <a:ext cx="8499855" cy="40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B 119: Schrägstrich in Benennungen vermeiden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6598" y="7658100"/>
            <a:ext cx="8759445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</a:t>
            </a:r>
            <a:r>
              <a:rPr lang="de-DE" sz="2800" dirty="0">
                <a:solidFill>
                  <a:srgbClr val="17161C"/>
                </a:solidFill>
                <a:latin typeface="+mj-lt"/>
              </a:rPr>
              <a:t>Ersetzen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durch ein “Und” oder ein “Oder”, je nach dem welche Verknüpfung vorliegt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E9D324-59A3-4FA0-DEDD-018C61AD3A4C}"/>
              </a:ext>
            </a:extLst>
          </p:cNvPr>
          <p:cNvSpPr txBox="1"/>
          <p:nvPr/>
        </p:nvSpPr>
        <p:spPr>
          <a:xfrm>
            <a:off x="13182601" y="4658799"/>
            <a:ext cx="2057400" cy="64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+mj-lt"/>
              </a:rPr>
              <a:t>B119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5652838" cy="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1800" dirty="0">
                <a:solidFill>
                  <a:srgbClr val="17161C"/>
                </a:solidFill>
                <a:latin typeface="+mj-lt"/>
              </a:rPr>
              <a:t>BTA_Bodenreiniger B260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975376" y="7030730"/>
            <a:ext cx="829047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Schrägstrich in Verwendung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76EB079-4E66-4B4C-A082-C43FFCB23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76" y="3528234"/>
            <a:ext cx="6934696" cy="3313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0D96836-84C3-97F1-3C6D-AAEB369BF2B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57903" y="9216737"/>
            <a:ext cx="7172193" cy="5625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E47AA0A-9C60-4C30-7676-66B287B2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6AC4950-7E70-F75A-D2F5-833D799CFE04}"/>
              </a:ext>
            </a:extLst>
          </p:cNvPr>
          <p:cNvSpPr txBox="1"/>
          <p:nvPr/>
        </p:nvSpPr>
        <p:spPr>
          <a:xfrm>
            <a:off x="1042554" y="8381114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2800" dirty="0">
                <a:solidFill>
                  <a:srgbClr val="17161C"/>
                </a:solidFill>
                <a:latin typeface="+mj-lt"/>
              </a:rPr>
              <a:t>-&gt; In dem Fall „Oder“, da Auf Taste nicht „EIN/AUS“ steht</a:t>
            </a:r>
            <a:endParaRPr lang="en-US" sz="2800" dirty="0">
              <a:solidFill>
                <a:srgbClr val="17161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0206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06290" y="-723900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 dirty="0">
                <a:effectLst/>
                <a:latin typeface="Arial" panose="020B0604020202020204" pitchFamily="34" charset="0"/>
              </a:rPr>
              <a:t>B 101: Komposita aus zwei Basismorphemen immer ohne Bindestrich</a:t>
            </a:r>
            <a:endParaRPr lang="de-DE" dirty="0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76" y="1558165"/>
            <a:ext cx="9708573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6000" dirty="0">
                <a:solidFill>
                  <a:srgbClr val="17161C"/>
                </a:solidFill>
                <a:latin typeface="+mj-lt"/>
              </a:rPr>
              <a:t>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1" y="519399"/>
            <a:ext cx="784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chemeClr val="bg1"/>
                </a:solidFill>
                <a:latin typeface="+mj-lt"/>
              </a:rPr>
              <a:t>Tekom Regel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6598" y="8561225"/>
            <a:ext cx="8759445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-&gt; Einheitlich machen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BF28-073D-3FE9-9DA1-69951491AFE9}"/>
              </a:ext>
            </a:extLst>
          </p:cNvPr>
          <p:cNvSpPr txBox="1"/>
          <p:nvPr/>
        </p:nvSpPr>
        <p:spPr>
          <a:xfrm>
            <a:off x="1042554" y="2491805"/>
            <a:ext cx="6215310" cy="30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1800" dirty="0">
                <a:solidFill>
                  <a:srgbClr val="17161C"/>
                </a:solidFill>
                <a:latin typeface="+mj-lt"/>
              </a:rPr>
              <a:t>BTA_Reinigungsroboter KIRA B50, BTA_Reinigungsroboter RCV3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794F187-DDBC-383C-B862-C4346F90FD8F}"/>
              </a:ext>
            </a:extLst>
          </p:cNvPr>
          <p:cNvSpPr txBox="1"/>
          <p:nvPr/>
        </p:nvSpPr>
        <p:spPr>
          <a:xfrm>
            <a:off x="1005924" y="7266413"/>
            <a:ext cx="8290475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800" dirty="0">
                <a:solidFill>
                  <a:srgbClr val="17161C"/>
                </a:solidFill>
                <a:latin typeface="+mj-lt"/>
              </a:rPr>
              <a:t>“Fachkraft” und “Fachpersonal”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im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7161C"/>
                </a:solidFill>
                <a:latin typeface="+mj-lt"/>
              </a:rPr>
              <a:t>selben</a:t>
            </a:r>
            <a:r>
              <a:rPr lang="en-US" sz="2800" dirty="0">
                <a:solidFill>
                  <a:srgbClr val="17161C"/>
                </a:solidFill>
                <a:latin typeface="+mj-lt"/>
              </a:rPr>
              <a:t> Kontext in Verwendung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2EC0570-B3D7-F1E0-8DB9-DF8624C4D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81" y="3695701"/>
            <a:ext cx="6934512" cy="1186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ADC3EBA-CC3D-F08C-CC68-A7C09657B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65" y="5221288"/>
            <a:ext cx="8606022" cy="1376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009983-3F07-62EE-EC2B-F15B091FD6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57903" y="9216737"/>
            <a:ext cx="7172193" cy="5625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Kärcherprojekt 2024 - Simon Feldmann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3A73615-4483-0FBD-481A-E4FAFFB4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5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Benutzerdefiniert</PresentationFormat>
  <Paragraphs>73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Blau Türkis Tech Muster Pitch Deck-Präsentation</dc:title>
  <cp:lastModifiedBy>Simon Feldmann</cp:lastModifiedBy>
  <cp:revision>9</cp:revision>
  <dcterms:created xsi:type="dcterms:W3CDTF">2006-08-16T00:00:00Z</dcterms:created>
  <dcterms:modified xsi:type="dcterms:W3CDTF">2024-06-27T16:27:08Z</dcterms:modified>
  <dc:identifier>DAGDcCqnYu8</dc:identifier>
</cp:coreProperties>
</file>